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60"/>
  </p:normalViewPr>
  <p:slideViewPr>
    <p:cSldViewPr snapToGrid="0">
      <p:cViewPr>
        <p:scale>
          <a:sx n="33" d="100"/>
          <a:sy n="33" d="100"/>
        </p:scale>
        <p:origin x="4260" y="2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08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8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80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75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99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3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4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38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8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813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B46DA-0694-4CD5-A946-3FEAE43B6283}" type="datetimeFigureOut">
              <a:rPr lang="de-CH" smtClean="0"/>
              <a:t>29.04.2016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854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Projekt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Nicolas </a:t>
            </a:r>
            <a:r>
              <a:rPr lang="de-CH" dirty="0" err="1" smtClean="0"/>
              <a:t>Takagawa</a:t>
            </a:r>
            <a:endParaRPr lang="de-CH" dirty="0" smtClean="0"/>
          </a:p>
          <a:p>
            <a:r>
              <a:rPr lang="de-CH" dirty="0" smtClean="0"/>
              <a:t>Ron Buntschu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58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Taktsignal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5" y="1696279"/>
            <a:ext cx="12273285" cy="4032524"/>
          </a:xfrm>
        </p:spPr>
      </p:pic>
    </p:spTree>
    <p:extLst>
      <p:ext uri="{BB962C8B-B14F-4D97-AF65-F5344CB8AC3E}">
        <p14:creationId xmlns:p14="http://schemas.microsoft.com/office/powerpoint/2010/main" val="4141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Impulssignal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548"/>
            <a:ext cx="12191999" cy="4649491"/>
          </a:xfrm>
        </p:spPr>
      </p:pic>
    </p:spTree>
    <p:extLst>
      <p:ext uri="{BB962C8B-B14F-4D97-AF65-F5344CB8AC3E}">
        <p14:creationId xmlns:p14="http://schemas.microsoft.com/office/powerpoint/2010/main" val="42429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Wecker stellen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72"/>
            <a:ext cx="12192000" cy="4735444"/>
          </a:xfrm>
        </p:spPr>
      </p:pic>
    </p:spTree>
    <p:extLst>
      <p:ext uri="{BB962C8B-B14F-4D97-AF65-F5344CB8AC3E}">
        <p14:creationId xmlns:p14="http://schemas.microsoft.com/office/powerpoint/2010/main" val="7430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Uhrsystem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7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25"/>
            <a:ext cx="12197889" cy="417910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Gesamt Uhrsystem</a:t>
            </a:r>
            <a:endParaRPr lang="de-CH" sz="24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578708" y="2525539"/>
            <a:ext cx="247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DCF77 </a:t>
            </a:r>
            <a:r>
              <a:rPr lang="de-CH" b="1" dirty="0" err="1" smtClean="0">
                <a:solidFill>
                  <a:srgbClr val="FF0000"/>
                </a:solidFill>
              </a:rPr>
              <a:t>parallelisierung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187778" y="1923447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Datenprüfung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223054" y="4494382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Synchronisation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92145" y="2710205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Dekodierung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11293" y="4679048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Interne Sekunde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621794" y="4309716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Datenspeicher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1635309"/>
            <a:ext cx="11993649" cy="43630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1. Teil DFC77 Antennendaten </a:t>
            </a:r>
            <a:r>
              <a:rPr lang="de-CH" sz="2400" b="1" dirty="0" err="1" smtClean="0"/>
              <a:t>parallelisierung</a:t>
            </a:r>
            <a:endParaRPr lang="de-CH" sz="24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505465" y="2402278"/>
            <a:ext cx="1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200bit SR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97876" y="5942988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31692" y="4439582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Auswertung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Signalbreite</a:t>
            </a:r>
            <a:endParaRPr lang="de-CH" sz="24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852"/>
            <a:ext cx="7322303" cy="3030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2959100"/>
            <a:ext cx="5619584" cy="3916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5556250" y="2796510"/>
            <a:ext cx="1079500" cy="5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2</a:t>
            </a:r>
            <a:r>
              <a:rPr lang="de-CH" sz="2400" b="1" dirty="0" smtClean="0"/>
              <a:t>. Interne Sekundenzähler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054"/>
            <a:ext cx="12192000" cy="5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Counter</a:t>
            </a:r>
            <a:endParaRPr lang="de-CH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77601"/>
            <a:ext cx="8753575" cy="54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 err="1" smtClean="0"/>
              <a:t>Synchronisierer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2" y="1259355"/>
            <a:ext cx="9662948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Anzeige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52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4. DFC77 Decoder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" y="1190537"/>
            <a:ext cx="10618399" cy="499254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4229" y="5813753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Decoder für Minuten-Daten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Paritätsbitkontroller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3" y="1690688"/>
            <a:ext cx="9572747" cy="5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14600" y="176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Plausibilitätskontrolle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68717"/>
            <a:ext cx="6440757" cy="678928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256856" y="1767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338457" y="4695371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Auf 0 überprüfen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129486" y="163818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DFC77-Daten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129486" y="320765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Dip-Daten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1" y="0"/>
            <a:ext cx="713113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57" y="0"/>
            <a:ext cx="9068850" cy="6858000"/>
          </a:xfrm>
          <a:prstGeom prst="rect">
            <a:avLst/>
          </a:prstGeom>
        </p:spPr>
      </p:pic>
      <p:sp>
        <p:nvSpPr>
          <p:cNvPr id="6" name="Geschweifte Klammer links 5"/>
          <p:cNvSpPr/>
          <p:nvPr/>
        </p:nvSpPr>
        <p:spPr>
          <a:xfrm>
            <a:off x="6081486" y="3918857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3947885" y="5203762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D-FF Speicher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Geschweifte Klammer links 7"/>
          <p:cNvSpPr/>
          <p:nvPr/>
        </p:nvSpPr>
        <p:spPr>
          <a:xfrm>
            <a:off x="6068786" y="337262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3091544" y="1622167"/>
            <a:ext cx="242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Kaskadierte</a:t>
            </a:r>
            <a:r>
              <a:rPr lang="de-CH" b="1" dirty="0" smtClean="0">
                <a:solidFill>
                  <a:srgbClr val="FF0000"/>
                </a:solidFill>
              </a:rPr>
              <a:t> Uhrzähler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257" y="508000"/>
            <a:ext cx="256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</a:t>
            </a:r>
            <a:r>
              <a:rPr lang="en-US" dirty="0" err="1" smtClean="0"/>
              <a:t>Datenspeicherung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err="1" smtClean="0"/>
              <a:t>Uhr_Sekunden</a:t>
            </a:r>
            <a:endParaRPr lang="de-CH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7074"/>
            <a:ext cx="10493829" cy="49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1. Teil: 7-Segment-Anzeige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CH" sz="2400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4" y="0"/>
            <a:ext cx="10667999" cy="6858000"/>
          </a:xfrm>
        </p:spPr>
      </p:pic>
    </p:spTree>
    <p:extLst>
      <p:ext uri="{BB962C8B-B14F-4D97-AF65-F5344CB8AC3E}">
        <p14:creationId xmlns:p14="http://schemas.microsoft.com/office/powerpoint/2010/main" val="3105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2. Teil: LED-Anzeige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8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-1643"/>
            <a:ext cx="10164417" cy="6877228"/>
          </a:xfrm>
        </p:spPr>
      </p:pic>
    </p:spTree>
    <p:extLst>
      <p:ext uri="{BB962C8B-B14F-4D97-AF65-F5344CB8AC3E}">
        <p14:creationId xmlns:p14="http://schemas.microsoft.com/office/powerpoint/2010/main" val="2143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32512"/>
            <a:ext cx="6003235" cy="6810069"/>
          </a:xfrm>
        </p:spPr>
      </p:pic>
    </p:spTree>
    <p:extLst>
      <p:ext uri="{BB962C8B-B14F-4D97-AF65-F5344CB8AC3E}">
        <p14:creationId xmlns:p14="http://schemas.microsoft.com/office/powerpoint/2010/main" val="1165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/>
              <a:t>Teil</a:t>
            </a:r>
            <a:r>
              <a:rPr lang="de-CH" sz="2400" b="1" dirty="0" smtClean="0"/>
              <a:t>: Wecker stellen, </a:t>
            </a:r>
            <a:r>
              <a:rPr lang="de-CH" sz="2400" b="1" dirty="0"/>
              <a:t>Z</a:t>
            </a:r>
            <a:r>
              <a:rPr lang="de-CH" sz="2400" b="1" dirty="0" smtClean="0"/>
              <a:t>usammenführung</a:t>
            </a:r>
            <a:endParaRPr lang="de-CH" sz="24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11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4" y="1497497"/>
            <a:ext cx="12273524" cy="4974552"/>
          </a:xfrm>
        </p:spPr>
      </p:pic>
    </p:spTree>
    <p:extLst>
      <p:ext uri="{BB962C8B-B14F-4D97-AF65-F5344CB8AC3E}">
        <p14:creationId xmlns:p14="http://schemas.microsoft.com/office/powerpoint/2010/main" val="136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Projekt DCF77</vt:lpstr>
      <vt:lpstr>Anzeige DCF77</vt:lpstr>
      <vt:lpstr>1. Teil: 7-Segment-Anzeige</vt:lpstr>
      <vt:lpstr>PowerPoint Presentation</vt:lpstr>
      <vt:lpstr>2. Teil: LED-Anzeige</vt:lpstr>
      <vt:lpstr>PowerPoint Presentation</vt:lpstr>
      <vt:lpstr>PowerPoint Presentation</vt:lpstr>
      <vt:lpstr>3. Teil: Wecker stellen, Zusammenführung</vt:lpstr>
      <vt:lpstr>PowerPoint Presentation</vt:lpstr>
      <vt:lpstr>Taktsignal</vt:lpstr>
      <vt:lpstr>Impulssignal</vt:lpstr>
      <vt:lpstr>Wecker stellen</vt:lpstr>
      <vt:lpstr>Uhrsystem DCF77</vt:lpstr>
      <vt:lpstr>Gesamt Uhrsystem</vt:lpstr>
      <vt:lpstr>1. Teil DFC77 Antennendaten parallelisierung</vt:lpstr>
      <vt:lpstr>Signalbreite</vt:lpstr>
      <vt:lpstr>2. Interne Sekundenzähler</vt:lpstr>
      <vt:lpstr>Counter</vt:lpstr>
      <vt:lpstr>3. Synchronisierer</vt:lpstr>
      <vt:lpstr>4. DFC77 Decoder</vt:lpstr>
      <vt:lpstr>5. Paritätsbitkontroller</vt:lpstr>
      <vt:lpstr>5. Plausibilitätskontrolle</vt:lpstr>
      <vt:lpstr>PowerPoint Presentation</vt:lpstr>
      <vt:lpstr>Uhr_Sekunden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Anzeige DCF77</dc:title>
  <dc:creator>Ron Buntschu</dc:creator>
  <cp:lastModifiedBy>Gawa</cp:lastModifiedBy>
  <cp:revision>20</cp:revision>
  <dcterms:created xsi:type="dcterms:W3CDTF">2016-04-21T16:11:51Z</dcterms:created>
  <dcterms:modified xsi:type="dcterms:W3CDTF">2016-04-29T16:14:27Z</dcterms:modified>
</cp:coreProperties>
</file>